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209D115-0EEA-4D07-9E1A-34AF665DD300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CBF2073-1BB9-416B-B0E5-204F6C116E15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54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D115-0EEA-4D07-9E1A-34AF665DD300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073-1BB9-416B-B0E5-204F6C116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31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D115-0EEA-4D07-9E1A-34AF665DD300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073-1BB9-416B-B0E5-204F6C116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030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D115-0EEA-4D07-9E1A-34AF665DD300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073-1BB9-416B-B0E5-204F6C116E15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6245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D115-0EEA-4D07-9E1A-34AF665DD300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073-1BB9-416B-B0E5-204F6C116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706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D115-0EEA-4D07-9E1A-34AF665DD300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073-1BB9-416B-B0E5-204F6C116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205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D115-0EEA-4D07-9E1A-34AF665DD300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073-1BB9-416B-B0E5-204F6C116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8859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D115-0EEA-4D07-9E1A-34AF665DD300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073-1BB9-416B-B0E5-204F6C116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12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D115-0EEA-4D07-9E1A-34AF665DD300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073-1BB9-416B-B0E5-204F6C116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14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D115-0EEA-4D07-9E1A-34AF665DD300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073-1BB9-416B-B0E5-204F6C116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333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D115-0EEA-4D07-9E1A-34AF665DD300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073-1BB9-416B-B0E5-204F6C116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587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D115-0EEA-4D07-9E1A-34AF665DD300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073-1BB9-416B-B0E5-204F6C116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026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D115-0EEA-4D07-9E1A-34AF665DD300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073-1BB9-416B-B0E5-204F6C116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46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D115-0EEA-4D07-9E1A-34AF665DD300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073-1BB9-416B-B0E5-204F6C116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77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D115-0EEA-4D07-9E1A-34AF665DD300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073-1BB9-416B-B0E5-204F6C116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0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D115-0EEA-4D07-9E1A-34AF665DD300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073-1BB9-416B-B0E5-204F6C116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107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9D115-0EEA-4D07-9E1A-34AF665DD300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F2073-1BB9-416B-B0E5-204F6C116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05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209D115-0EEA-4D07-9E1A-34AF665DD300}" type="datetimeFigureOut">
              <a:rPr lang="ru-RU" smtClean="0"/>
              <a:t>14.04.2025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CBF2073-1BB9-416B-B0E5-204F6C116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13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1262C-0C1F-4C47-B46B-CF05E8FFD3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dirty="0"/>
              <a:t>Спасибо </a:t>
            </a:r>
            <a:r>
              <a:rPr lang="ru-RU" sz="6600" dirty="0" err="1" smtClean="0"/>
              <a:t>ПРАПРАдеду</a:t>
            </a:r>
            <a:r>
              <a:rPr lang="ru-RU" sz="6600" dirty="0" smtClean="0"/>
              <a:t> </a:t>
            </a:r>
            <a:br>
              <a:rPr lang="ru-RU" sz="6600" dirty="0" smtClean="0"/>
            </a:br>
            <a:r>
              <a:rPr lang="ru-RU" sz="6600" dirty="0" smtClean="0"/>
              <a:t>за </a:t>
            </a:r>
            <a:r>
              <a:rPr lang="ru-RU" sz="6600" dirty="0"/>
              <a:t>победу!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08975D5-B222-4A4B-AA39-D183DE6A3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5581882" y="3384785"/>
            <a:ext cx="5199574" cy="2320753"/>
          </a:xfrm>
        </p:spPr>
        <p:txBody>
          <a:bodyPr/>
          <a:lstStyle/>
          <a:p>
            <a:r>
              <a:rPr lang="ru-RU" dirty="0"/>
              <a:t>Выполнил: </a:t>
            </a:r>
            <a:r>
              <a:rPr lang="ru-RU" dirty="0" err="1"/>
              <a:t>Галиуллин</a:t>
            </a:r>
            <a:r>
              <a:rPr lang="ru-RU" dirty="0"/>
              <a:t> АЯЗ</a:t>
            </a:r>
          </a:p>
          <a:p>
            <a:r>
              <a:rPr lang="ru-RU" dirty="0" smtClean="0"/>
              <a:t>ученик 1б класса </a:t>
            </a:r>
          </a:p>
          <a:p>
            <a:r>
              <a:rPr lang="ru-RU" dirty="0" smtClean="0"/>
              <a:t>МБОУ </a:t>
            </a:r>
            <a:r>
              <a:rPr lang="ru-RU" dirty="0" err="1" smtClean="0"/>
              <a:t>Кучуковской</a:t>
            </a:r>
            <a:r>
              <a:rPr lang="ru-RU" dirty="0" smtClean="0"/>
              <a:t> СОШ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403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7BCE0D-F4A6-4994-84E5-ABAC6BB9F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МОЙ </a:t>
            </a:r>
            <a:r>
              <a:rPr lang="ru-RU" dirty="0" smtClean="0"/>
              <a:t>ПРАПРАДЕД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EAA4C4-56A5-4F95-8840-9BEFDBAC757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620336"/>
            <a:ext cx="5809268" cy="3950905"/>
          </a:xfrm>
        </p:spPr>
        <p:txBody>
          <a:bodyPr>
            <a:normAutofit/>
          </a:bodyPr>
          <a:lstStyle/>
          <a:p>
            <a:r>
              <a:rPr lang="ru-RU" dirty="0"/>
              <a:t>Мой </a:t>
            </a:r>
            <a:r>
              <a:rPr lang="ru-RU" dirty="0" err="1" smtClean="0"/>
              <a:t>ПРАпрадед</a:t>
            </a:r>
            <a:r>
              <a:rPr lang="ru-RU" dirty="0" smtClean="0"/>
              <a:t> </a:t>
            </a:r>
            <a:r>
              <a:rPr lang="ru-RU" dirty="0"/>
              <a:t>- участник Великой </a:t>
            </a:r>
            <a:r>
              <a:rPr lang="ru-RU" dirty="0" err="1"/>
              <a:t>Отечественой</a:t>
            </a:r>
            <a:r>
              <a:rPr lang="ru-RU" dirty="0"/>
              <a:t> Войны. Его зовут Нуриев </a:t>
            </a:r>
            <a:r>
              <a:rPr lang="ru-RU" dirty="0" err="1"/>
              <a:t>Миннахмат</a:t>
            </a:r>
            <a:r>
              <a:rPr lang="ru-RU" dirty="0"/>
              <a:t> </a:t>
            </a:r>
            <a:r>
              <a:rPr lang="ru-RU" dirty="0" err="1"/>
              <a:t>Нуриевич</a:t>
            </a:r>
            <a:r>
              <a:rPr lang="ru-RU" dirty="0"/>
              <a:t>  - отец моей прабабушки. </a:t>
            </a:r>
          </a:p>
          <a:p>
            <a:r>
              <a:rPr lang="ru-RU" dirty="0"/>
              <a:t>Родился он 12 декабря 1918 года в Татарской АССР, Агрызского района в деревне </a:t>
            </a:r>
            <a:r>
              <a:rPr lang="ru-RU" dirty="0" err="1"/>
              <a:t>Биктово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он </a:t>
            </a:r>
            <a:r>
              <a:rPr lang="ru-RU" dirty="0"/>
              <a:t>был трактористом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 descr="Нуриев Миннахмет Нуриевич">
            <a:extLst>
              <a:ext uri="{FF2B5EF4-FFF2-40B4-BE49-F238E27FC236}">
                <a16:creationId xmlns:a16="http://schemas.microsoft.com/office/drawing/2014/main" id="{49AC0778-F2A3-4250-B588-81CFF77DF0F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312" y="568152"/>
            <a:ext cx="4005646" cy="54461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6978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A7102D-70C3-4FC0-B936-C90801F69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ВОЙНЕ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CCDFD454-00E6-48B7-8428-388F3705699D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195" y="1837765"/>
            <a:ext cx="6123004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F1FD892-DFA5-49FD-8A44-3B5AC21D1BBE}"/>
              </a:ext>
            </a:extLst>
          </p:cNvPr>
          <p:cNvSpPr/>
          <p:nvPr/>
        </p:nvSpPr>
        <p:spPr>
          <a:xfrm>
            <a:off x="685801" y="1997839"/>
            <a:ext cx="441802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Мой </a:t>
            </a:r>
            <a:r>
              <a:rPr lang="ru-RU" dirty="0" smtClean="0"/>
              <a:t>пра</a:t>
            </a:r>
            <a:r>
              <a:rPr lang="ru-RU" dirty="0" smtClean="0"/>
              <a:t>прадед </a:t>
            </a:r>
            <a:r>
              <a:rPr lang="ru-RU" dirty="0"/>
              <a:t>был шофером, возил снаряды. Принимал участие в битве под Москвой. </a:t>
            </a:r>
          </a:p>
          <a:p>
            <a:endParaRPr lang="ru-RU" dirty="0">
              <a:solidFill>
                <a:srgbClr val="000000"/>
              </a:solidFill>
              <a:latin typeface="-apple-system"/>
            </a:endParaRPr>
          </a:p>
          <a:p>
            <a:r>
              <a:rPr lang="ru-RU" dirty="0">
                <a:solidFill>
                  <a:srgbClr val="000000"/>
                </a:solidFill>
                <a:latin typeface="-apple-system"/>
              </a:rPr>
              <a:t>Не долго 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прапрадеду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удалось повоевать в регулярных частях. В 1943 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году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в боях получил 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тяжёлое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ранение </a:t>
            </a:r>
            <a:r>
              <a:rPr lang="ru-RU" dirty="0" smtClean="0">
                <a:solidFill>
                  <a:srgbClr val="000000"/>
                </a:solidFill>
                <a:latin typeface="-apple-system"/>
              </a:rPr>
              <a:t>в левое 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предплечье от немецкой миномётной мины. Так сержант Нуриев 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Миннахмат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-apple-system"/>
              </a:rPr>
              <a:t>Нуриевич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 оказался в медсанбате.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444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2B2D3-63A7-4E06-9679-D74DCAE87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Решение </a:t>
            </a:r>
            <a:r>
              <a:rPr lang="ru-RU" dirty="0" err="1"/>
              <a:t>медецинской</a:t>
            </a:r>
            <a:r>
              <a:rPr lang="ru-RU" dirty="0"/>
              <a:t> комиссии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5611EC-F8B1-4A91-9BDE-B1DBB8A864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5517036" cy="3311189"/>
          </a:xfrm>
        </p:spPr>
        <p:txBody>
          <a:bodyPr/>
          <a:lstStyle/>
          <a:p>
            <a:r>
              <a:rPr lang="ru-RU" dirty="0"/>
              <a:t>«Статья 49, графы 2, Приказа НКО СССР 1942 года признан: негодным с исключением с воинского учёта». Вот так закончился боевой путь моего </a:t>
            </a:r>
            <a:r>
              <a:rPr lang="ru-RU" dirty="0" smtClean="0"/>
              <a:t>прапрадеда</a:t>
            </a:r>
            <a:r>
              <a:rPr lang="ru-RU" dirty="0"/>
              <a:t>. Выдали ему справку о ранении, и он был выписан из госпиталя, получив нагрудный знак «тяжелое ранение».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CF9D5760-174C-4507-9903-4538C18EE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919" y="2283759"/>
            <a:ext cx="3892400" cy="287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745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F6D64-FE89-40D9-8049-FF6D55672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вернувшись в родные края…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4085A0-72C9-4FD2-8662-57CD5C0A17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5526464" cy="3311189"/>
          </a:xfrm>
        </p:spPr>
        <p:txBody>
          <a:bodyPr/>
          <a:lstStyle/>
          <a:p>
            <a:r>
              <a:rPr lang="ru-RU" dirty="0"/>
              <a:t>Когда мой </a:t>
            </a:r>
            <a:r>
              <a:rPr lang="ru-RU" dirty="0" smtClean="0"/>
              <a:t>прапрадед </a:t>
            </a:r>
            <a:r>
              <a:rPr lang="ru-RU" dirty="0"/>
              <a:t>вернулся в родные края его избрали председателем колхоза. После восстановления работал шофером, потом был бригадиром в тракторной бригаде. До конца своих дней работал на комбайне, всю свою жизнь посвятил сельскому хозяйству. За свой труд удостоен звания “Заслуженный Колхозник”.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3F38FE1D-9327-4919-A9D2-B5CE7FE02B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001085"/>
            <a:ext cx="5206738" cy="347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099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863AF-A053-4D8E-8C2F-348167C48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Жизнь после войны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1B9E13-71C6-4011-A929-23B960A4FB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9089796" cy="3311189"/>
          </a:xfrm>
        </p:spPr>
        <p:txBody>
          <a:bodyPr>
            <a:normAutofit/>
          </a:bodyPr>
          <a:lstStyle/>
          <a:p>
            <a:r>
              <a:rPr lang="ru-RU" dirty="0"/>
              <a:t>Женился в 1944 году на учительнице начальных классов, на моей </a:t>
            </a:r>
            <a:r>
              <a:rPr lang="ru-RU" dirty="0" smtClean="0"/>
              <a:t>прапрабабушке</a:t>
            </a:r>
            <a:r>
              <a:rPr lang="ru-RU" dirty="0"/>
              <a:t>, Нуриевой Фатиме </a:t>
            </a:r>
            <a:r>
              <a:rPr lang="ru-RU" dirty="0" err="1"/>
              <a:t>Мухамедшевне</a:t>
            </a:r>
            <a:r>
              <a:rPr lang="ru-RU" dirty="0"/>
              <a:t>. </a:t>
            </a:r>
          </a:p>
          <a:p>
            <a:r>
              <a:rPr lang="ru-RU" dirty="0"/>
              <a:t>Прожил мой </a:t>
            </a:r>
            <a:r>
              <a:rPr lang="ru-RU" dirty="0" smtClean="0"/>
              <a:t>прапрадед </a:t>
            </a:r>
            <a:r>
              <a:rPr lang="ru-RU" dirty="0"/>
              <a:t>трудную, но красивую жизнь, хоть и было тяжело, подняли и воспитали четверых детей, среди которых и моя прабабушка.</a:t>
            </a:r>
          </a:p>
          <a:p>
            <a:r>
              <a:rPr lang="ru-RU" dirty="0"/>
              <a:t>Уважали </a:t>
            </a:r>
            <a:r>
              <a:rPr lang="ru-RU" dirty="0" smtClean="0"/>
              <a:t>прапрадеда </a:t>
            </a:r>
            <a:r>
              <a:rPr lang="ru-RU" dirty="0"/>
              <a:t>в селе, всегда приходили за советом. А еще по рассказам моего деда он очень красиво пел и играл на баяне.</a:t>
            </a:r>
          </a:p>
        </p:txBody>
      </p:sp>
    </p:spTree>
    <p:extLst>
      <p:ext uri="{BB962C8B-B14F-4D97-AF65-F5344CB8AC3E}">
        <p14:creationId xmlns:p14="http://schemas.microsoft.com/office/powerpoint/2010/main" val="2930971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3C981-D905-4CD2-9DAC-C47BC9535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</a:t>
            </a:r>
            <a:r>
              <a:rPr lang="ru-RU" dirty="0" smtClean="0"/>
              <a:t>прапрадеду </a:t>
            </a:r>
            <a:r>
              <a:rPr lang="ru-RU" dirty="0"/>
              <a:t>за победу!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940513-C141-4A87-AD39-2DE609F62A5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Закончив исследование истории своего </a:t>
            </a:r>
            <a:r>
              <a:rPr lang="ru-RU" dirty="0" smtClean="0"/>
              <a:t>прапрадеда</a:t>
            </a:r>
            <a:r>
              <a:rPr lang="ru-RU" dirty="0"/>
              <a:t>, я сидел за столом и смотрел на ордена и медали, на справки и документы более полувековой давности, и испытал чувство гордости, бескрайней благодарности. </a:t>
            </a:r>
          </a:p>
        </p:txBody>
      </p:sp>
    </p:spTree>
    <p:extLst>
      <p:ext uri="{BB962C8B-B14F-4D97-AF65-F5344CB8AC3E}">
        <p14:creationId xmlns:p14="http://schemas.microsoft.com/office/powerpoint/2010/main" val="3600293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A23ACC-8BCF-464F-89AA-684DCFB20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4470" y="685800"/>
            <a:ext cx="7626286" cy="11519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6699FD3-7255-4AC5-B24B-C143356E1873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211" y="150831"/>
            <a:ext cx="8741127" cy="594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52281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49</TotalTime>
  <Words>317</Words>
  <Application>Microsoft Office PowerPoint</Application>
  <PresentationFormat>Широкоэкранный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-apple-system</vt:lpstr>
      <vt:lpstr>Arial</vt:lpstr>
      <vt:lpstr>Impact</vt:lpstr>
      <vt:lpstr>Главное мероприятие</vt:lpstr>
      <vt:lpstr>Спасибо ПРАПРАдеду  за победу!</vt:lpstr>
      <vt:lpstr>МОЙ ПРАПРАДЕД</vt:lpstr>
      <vt:lpstr>НА ВОЙНЕ</vt:lpstr>
      <vt:lpstr>Решение медецинской комиссии</vt:lpstr>
      <vt:lpstr>вернувшись в родные края…</vt:lpstr>
      <vt:lpstr>Жизнь после войны</vt:lpstr>
      <vt:lpstr>Спасибо прапрадеду за победу!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Спасибо деду за победу!</dc:title>
  <dc:creator>Гульназ Тазиева</dc:creator>
  <cp:lastModifiedBy>Кучуковская СОШ</cp:lastModifiedBy>
  <cp:revision>3</cp:revision>
  <dcterms:created xsi:type="dcterms:W3CDTF">2025-04-10T17:49:12Z</dcterms:created>
  <dcterms:modified xsi:type="dcterms:W3CDTF">2025-04-14T12:26:06Z</dcterms:modified>
</cp:coreProperties>
</file>